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59" r:id="rId6"/>
    <p:sldId id="260" r:id="rId7"/>
    <p:sldId id="261" r:id="rId8"/>
    <p:sldId id="262" r:id="rId9"/>
    <p:sldId id="264" r:id="rId10"/>
    <p:sldId id="271" r:id="rId11"/>
    <p:sldId id="266" r:id="rId12"/>
    <p:sldId id="269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s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3496" y="2133600"/>
            <a:ext cx="4953000" cy="3714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0" y="762000"/>
            <a:ext cx="3810000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ata 2"/>
          <p:cNvSpPr/>
          <p:nvPr/>
        </p:nvSpPr>
        <p:spPr>
          <a:xfrm>
            <a:off x="838200" y="685800"/>
            <a:ext cx="2209800" cy="1371600"/>
          </a:xfrm>
          <a:prstGeom prst="flowChartInputOutp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0800000" flipV="1">
            <a:off x="838200" y="762000"/>
            <a:ext cx="2133600" cy="129540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6200000" flipV="1">
            <a:off x="1259910" y="696239"/>
            <a:ext cx="1380995" cy="1335066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33600" y="1295400"/>
            <a:ext cx="25146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86000" y="1676400"/>
            <a:ext cx="25146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57400" y="914400"/>
            <a:ext cx="25146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/>
          <p:cNvSpPr/>
          <p:nvPr/>
        </p:nvSpPr>
        <p:spPr>
          <a:xfrm>
            <a:off x="1600200" y="914400"/>
            <a:ext cx="609600" cy="457200"/>
          </a:xfrm>
          <a:prstGeom prst="arc">
            <a:avLst>
              <a:gd name="adj1" fmla="val 12205737"/>
              <a:gd name="adj2" fmla="val 4714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2048006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0" y="2048006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219206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219206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6400" y="1371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76800" y="1219200"/>
            <a:ext cx="3276600" cy="762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কগ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খঘ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কর্ণ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00600" y="228600"/>
            <a:ext cx="3276600" cy="838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প্রত্যেকটি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কোনের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সমকোন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71600" y="3886200"/>
            <a:ext cx="63246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রম্বসের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কর্ণদ্বয়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ছেদ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সমকোনে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সমদ্বিখন্ডিত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হয়েছে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0600" y="2133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রম্বস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9" grpId="0"/>
      <p:bldP spid="10" grpId="0"/>
      <p:bldP spid="11" grpId="0"/>
      <p:bldP spid="12" grpId="0"/>
      <p:bldP spid="13" grpId="0"/>
      <p:bldP spid="14" grpId="0" animBg="1"/>
      <p:bldP spid="19" grpId="0" animBg="1"/>
      <p:bldP spid="20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1066800"/>
            <a:ext cx="1905000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362200"/>
            <a:ext cx="6629400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সামান্তরিক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বলব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670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পাঠ্যবইয়ের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130 ও 131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নাও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685800"/>
            <a:ext cx="6400800" cy="406265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রম্বস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Data 4"/>
          <p:cNvSpPr/>
          <p:nvPr/>
        </p:nvSpPr>
        <p:spPr>
          <a:xfrm>
            <a:off x="5334000" y="2286000"/>
            <a:ext cx="1981200" cy="838200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Data 5"/>
          <p:cNvSpPr/>
          <p:nvPr/>
        </p:nvSpPr>
        <p:spPr>
          <a:xfrm>
            <a:off x="6096000" y="3429000"/>
            <a:ext cx="1143000" cy="762000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19200" y="762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দাগ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টেনে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5663625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সামান্তরিক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Decision 8"/>
          <p:cNvSpPr/>
          <p:nvPr/>
        </p:nvSpPr>
        <p:spPr>
          <a:xfrm>
            <a:off x="5943600" y="838200"/>
            <a:ext cx="1066800" cy="9906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owers_by_Deidame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381000"/>
            <a:ext cx="4876800" cy="40538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9252" y="4953000"/>
            <a:ext cx="2819400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07080" y="990600"/>
            <a:ext cx="2560320" cy="285701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09800" y="4038600"/>
            <a:ext cx="4648200" cy="255454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আবুনাসের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দশমিনা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বিঃ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দশমিনা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পটুয়াখালী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0230" y="152400"/>
            <a:ext cx="220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u="sng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7696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পঞ্চম</a:t>
            </a:r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en-US" sz="4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শিরোণামঃ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জ্যামিতি</a:t>
            </a:r>
            <a:endParaRPr lang="en-US" sz="4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অংশঃ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চতুর্ভুজ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সামান্তরিক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400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19200"/>
            <a:ext cx="6553200" cy="3970318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450850" indent="-450850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0850" indent="-450850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2।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চতুর্ভুজের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আলাদা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0850" indent="-450850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3।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সামান্তরিক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533400"/>
            <a:ext cx="3200400" cy="18288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867400" y="533400"/>
            <a:ext cx="1981200" cy="16002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Manual Operation 3"/>
          <p:cNvSpPr/>
          <p:nvPr/>
        </p:nvSpPr>
        <p:spPr>
          <a:xfrm>
            <a:off x="304800" y="4419600"/>
            <a:ext cx="2514600" cy="1447800"/>
          </a:xfrm>
          <a:prstGeom prst="flowChartManualOpera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Data 5"/>
          <p:cNvSpPr/>
          <p:nvPr/>
        </p:nvSpPr>
        <p:spPr>
          <a:xfrm>
            <a:off x="5562600" y="4419600"/>
            <a:ext cx="3048000" cy="1447800"/>
          </a:xfrm>
          <a:prstGeom prst="flowChartInputOutpu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Data 6"/>
          <p:cNvSpPr/>
          <p:nvPr/>
        </p:nvSpPr>
        <p:spPr>
          <a:xfrm>
            <a:off x="3505200" y="2895600"/>
            <a:ext cx="2209800" cy="1371600"/>
          </a:xfrm>
          <a:prstGeom prst="flowChartInputOutpu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2286000"/>
            <a:ext cx="2121093" cy="1200329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en-US" sz="7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চতুর্ভুজ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533400" y="609600"/>
            <a:ext cx="1708759" cy="417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 flipH="1" flipV="1">
            <a:off x="586908" y="1759635"/>
            <a:ext cx="1098115" cy="172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33400" y="990600"/>
            <a:ext cx="167640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15094" y="1789906"/>
            <a:ext cx="1143000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owchart: Manual Operation 25"/>
          <p:cNvSpPr/>
          <p:nvPr/>
        </p:nvSpPr>
        <p:spPr>
          <a:xfrm rot="10800000">
            <a:off x="838200" y="3505200"/>
            <a:ext cx="2057400" cy="1447800"/>
          </a:xfrm>
          <a:prstGeom prst="flowChartManualOperation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33400" y="4953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95600" y="4953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38400" y="3048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14400" y="3048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Flowchart: Manual Operation 30"/>
          <p:cNvSpPr/>
          <p:nvPr/>
        </p:nvSpPr>
        <p:spPr>
          <a:xfrm rot="10800000">
            <a:off x="4876800" y="3505200"/>
            <a:ext cx="2057400" cy="1447800"/>
          </a:xfrm>
          <a:prstGeom prst="flowChartManualOperation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5298510" y="3519814"/>
            <a:ext cx="1635690" cy="1433186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0800000" flipV="1">
            <a:off x="4876800" y="3505200"/>
            <a:ext cx="1676400" cy="144780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7578" y="2514600"/>
            <a:ext cx="1905000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রেখাংশ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49030" y="200938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2000" y="56388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কখগঘ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চতুর্ভুজ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72000" y="48768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934200" y="48768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477000" y="29718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53000" y="29718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5400000">
            <a:off x="7620000" y="4191000"/>
            <a:ext cx="2133600" cy="15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7162800" y="4191000"/>
            <a:ext cx="2133600" cy="15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162800" y="578673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খঘ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কর্ণ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001000" y="26009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77200" y="51917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458200" y="25908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8200" y="51917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5676378" y="4254674"/>
            <a:ext cx="25146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400800" y="4495800"/>
            <a:ext cx="2286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917 0.0333 L 0.52917 0.03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872 -0.23682 L 0.51372 -0.059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83 0.13691 L 0.52917 0.13691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87 -0.2204 L 0.64705 -0.055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/>
      <p:bldP spid="30" grpId="0"/>
      <p:bldP spid="31" grpId="0" animBg="1"/>
      <p:bldP spid="38" grpId="0" animBg="1"/>
      <p:bldP spid="38" grpId="1" animBg="1"/>
      <p:bldP spid="39" grpId="0"/>
      <p:bldP spid="40" grpId="0"/>
      <p:bldP spid="41" grpId="0"/>
      <p:bldP spid="42" grpId="0"/>
      <p:bldP spid="43" grpId="0"/>
      <p:bldP spid="44" grpId="0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ata 1"/>
          <p:cNvSpPr/>
          <p:nvPr/>
        </p:nvSpPr>
        <p:spPr>
          <a:xfrm>
            <a:off x="457200" y="990600"/>
            <a:ext cx="2895600" cy="1371600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riped Right Arrow 2"/>
          <p:cNvSpPr/>
          <p:nvPr/>
        </p:nvSpPr>
        <p:spPr>
          <a:xfrm rot="16200000">
            <a:off x="-419099" y="3619500"/>
            <a:ext cx="4114800" cy="1600200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কখগঘ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2860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22860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457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57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95800" y="990600"/>
            <a:ext cx="2362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1371600"/>
            <a:ext cx="2362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495800" y="1751012"/>
            <a:ext cx="152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495800" y="2132012"/>
            <a:ext cx="152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37556" y="73486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0" y="762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0" y="1143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52378" y="110437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149790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93704" y="1524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06230" y="191857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14800" y="1828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2072014" y="1066800"/>
            <a:ext cx="2499986" cy="1295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819400" y="990600"/>
            <a:ext cx="1981200" cy="304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200400" y="1295400"/>
            <a:ext cx="1676400" cy="381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63252" y="1371600"/>
            <a:ext cx="4114800" cy="685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505200" y="2885182"/>
            <a:ext cx="4876800" cy="10772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বাহুগুলো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সমান্তরাল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গঘ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কঘ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ata 1"/>
          <p:cNvSpPr/>
          <p:nvPr/>
        </p:nvSpPr>
        <p:spPr>
          <a:xfrm>
            <a:off x="838200" y="685800"/>
            <a:ext cx="2209800" cy="1371600"/>
          </a:xfrm>
          <a:prstGeom prst="flowChartInputOutp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riped Right Arrow 2"/>
          <p:cNvSpPr/>
          <p:nvPr/>
        </p:nvSpPr>
        <p:spPr>
          <a:xfrm rot="16200000">
            <a:off x="152400" y="2983282"/>
            <a:ext cx="3200400" cy="1371600"/>
          </a:xfrm>
          <a:prstGeom prst="striped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কখগঘ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রম্বস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4496" y="201773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057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1926" y="17849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8074" y="1273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334000" y="762000"/>
            <a:ext cx="1752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334000" y="1245296"/>
            <a:ext cx="1752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0" y="1715022"/>
            <a:ext cx="1752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34000" y="2209800"/>
            <a:ext cx="1752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876800" y="533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86600" y="533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6800" y="9906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86600" y="9906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6800" y="1447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86600" y="14478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6800" y="19050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6600" y="19812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200" y="2895600"/>
            <a:ext cx="243840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210</Words>
  <Application>Microsoft Office PowerPoint</Application>
  <PresentationFormat>On-screen Show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 Documents</dc:creator>
  <cp:lastModifiedBy>My Documents</cp:lastModifiedBy>
  <cp:revision>51</cp:revision>
  <dcterms:created xsi:type="dcterms:W3CDTF">2006-08-16T00:00:00Z</dcterms:created>
  <dcterms:modified xsi:type="dcterms:W3CDTF">2013-04-26T12:07:45Z</dcterms:modified>
</cp:coreProperties>
</file>